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8" r:id="rId3"/>
    <p:sldId id="329" r:id="rId4"/>
    <p:sldId id="320" r:id="rId5"/>
    <p:sldId id="321" r:id="rId6"/>
    <p:sldId id="322" r:id="rId7"/>
    <p:sldId id="323" r:id="rId8"/>
    <p:sldId id="324" r:id="rId9"/>
    <p:sldId id="325" r:id="rId10"/>
    <p:sldId id="351" r:id="rId11"/>
    <p:sldId id="332" r:id="rId12"/>
    <p:sldId id="277" r:id="rId13"/>
    <p:sldId id="283" r:id="rId14"/>
    <p:sldId id="342" r:id="rId15"/>
    <p:sldId id="349" r:id="rId16"/>
    <p:sldId id="343" r:id="rId17"/>
    <p:sldId id="345" r:id="rId18"/>
    <p:sldId id="346" r:id="rId19"/>
    <p:sldId id="347" r:id="rId20"/>
    <p:sldId id="348" r:id="rId21"/>
    <p:sldId id="295" r:id="rId22"/>
    <p:sldId id="334" r:id="rId23"/>
    <p:sldId id="287" r:id="rId24"/>
    <p:sldId id="310" r:id="rId25"/>
    <p:sldId id="341" r:id="rId26"/>
    <p:sldId id="350" r:id="rId27"/>
    <p:sldId id="340" r:id="rId28"/>
    <p:sldId id="339" r:id="rId29"/>
    <p:sldId id="337" r:id="rId30"/>
    <p:sldId id="338" r:id="rId31"/>
    <p:sldId id="335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FA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962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4BCEA-B990-43B6-A7E8-3381959B7E79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7EA03-7CAC-4F9A-BDD3-98B7A16F2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D2D9C-5891-4BCC-8115-1D7AE7D9281C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8F5A5-0248-49A2-ADC0-BFDCF67B2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716F0-5D86-415C-BF3E-09848451A51F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B8354-6A6C-4027-9459-84338F7D1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10096-4D52-4E6D-8BB9-E6700DB94A04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EC5FA-F83F-434F-A74A-5EFDDACDF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51C65-F361-4B42-81BB-72AD1F1F3298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4BA10-A99E-4932-B6AB-554FBD361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76746-EF6B-45D7-AD86-1D51B20BBE06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53964-0297-4DF6-A737-DBC50167E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2EDBF-B67A-459C-8FB9-92BCD8276A07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A8729-AF26-4A94-9ACE-CB2601134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7261D-51AF-4F55-B8CA-9FE4B8AA9A01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9AC6D-4FEC-43B2-B071-78CD890B0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122FA-F700-451B-8994-33B1120A8658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ED0FF-A034-48F0-9508-193AA1364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021F1-CAB6-4072-9FDD-42EACC7B6A35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A12C1-8EC4-4ACF-9B0A-582AB67FB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E638E-75AD-47BA-B840-B33D24D41387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5FB12-5780-4319-B81D-F11092C18F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F6CA7D-20B5-41DC-8589-170EB3B3D2A0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5A9572-5F43-44B2-91EA-66AB83750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с двумя скругленными противолежащими углами 7"/>
          <p:cNvSpPr/>
          <p:nvPr userDrawn="1"/>
        </p:nvSpPr>
        <p:spPr>
          <a:xfrm>
            <a:off x="142844" y="142852"/>
            <a:ext cx="8858312" cy="6572296"/>
          </a:xfrm>
          <a:prstGeom prst="round2DiagRect">
            <a:avLst>
              <a:gd name="adj1" fmla="val 16667"/>
              <a:gd name="adj2" fmla="val 849"/>
            </a:avLst>
          </a:prstGeom>
          <a:solidFill>
            <a:srgbClr val="60FAE8">
              <a:alpha val="31000"/>
            </a:srgbClr>
          </a:solidFill>
          <a:ln w="57150">
            <a:solidFill>
              <a:srgbClr val="C0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4" name="Рисунок 8" descr="gorod002_l.pn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311"/>
          <a:stretch>
            <a:fillRect/>
          </a:stretch>
        </p:blipFill>
        <p:spPr bwMode="auto">
          <a:xfrm>
            <a:off x="0" y="5915025"/>
            <a:ext cx="15716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Рисунок 10" descr="gorod005_l.png"/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0000" b="11765"/>
          <a:stretch>
            <a:fillRect/>
          </a:stretch>
        </p:blipFill>
        <p:spPr bwMode="auto">
          <a:xfrm>
            <a:off x="0" y="0"/>
            <a:ext cx="1571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Рисунок 11" descr="gorod002_l.pn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311"/>
          <a:stretch>
            <a:fillRect/>
          </a:stretch>
        </p:blipFill>
        <p:spPr bwMode="auto">
          <a:xfrm>
            <a:off x="4714875" y="5915025"/>
            <a:ext cx="15716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Рисунок 12" descr="gorod002_l.pn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311"/>
          <a:stretch>
            <a:fillRect/>
          </a:stretch>
        </p:blipFill>
        <p:spPr bwMode="auto">
          <a:xfrm>
            <a:off x="6286500" y="5915025"/>
            <a:ext cx="15716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Рисунок 13" descr="gorod002_l.pn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311"/>
          <a:stretch>
            <a:fillRect/>
          </a:stretch>
        </p:blipFill>
        <p:spPr bwMode="auto">
          <a:xfrm>
            <a:off x="3143250" y="5915025"/>
            <a:ext cx="15716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Рисунок 14" descr="gorod002_l.pn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311"/>
          <a:stretch>
            <a:fillRect/>
          </a:stretch>
        </p:blipFill>
        <p:spPr bwMode="auto">
          <a:xfrm>
            <a:off x="1571625" y="5915025"/>
            <a:ext cx="15716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Рисунок 15" descr="gorod002_l.pn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8184" b="25311"/>
          <a:stretch>
            <a:fillRect/>
          </a:stretch>
        </p:blipFill>
        <p:spPr bwMode="auto">
          <a:xfrm>
            <a:off x="7858125" y="5915025"/>
            <a:ext cx="12858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2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77188" y="0"/>
            <a:ext cx="116681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Рисунок 20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843838" y="5130800"/>
            <a:ext cx="13001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1;&#1072;&#1088;&#1080;&#1089;&#1072;%20&#1042;&#1080;&#1082;&#1090;&#1086;&#1088;&#1086;&#1074;&#1085;&#1072;\Desktop\&#1057;&#1059;&#1053;&#1044;&#1059;&#1050;\3%20&#1083;&#1080;&#1088;&#1080;&#1095;&#1077;&#1089;&#1082;&#1072;&#1103;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1;&#1072;&#1088;&#1080;&#1089;&#1072;%20&#1042;&#1080;&#1082;&#1090;&#1086;&#1088;&#1086;&#1074;&#1085;&#1072;\Desktop\&#1057;&#1059;&#1053;&#1044;&#1059;&#1050;\7%20&#1059;&#1051;&#1068;&#1071;&#1053;&#1040;.mp3" TargetMode="Externa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1;&#1072;&#1088;&#1080;&#1089;&#1072;%20&#1042;&#1080;&#1082;&#1090;&#1086;&#1088;&#1086;&#1074;&#1085;&#1072;\Desktop\&#1057;&#1059;&#1053;&#1044;&#1059;&#1050;\6%20&#1050;&#1086;&#1088;&#1086;&#1073;&#1077;&#1081;&#1085;&#1080;&#1082;&#1080;.mp3" TargetMode="Externa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1;&#1072;&#1088;&#1080;&#1089;&#1072;%20&#1042;&#1080;&#1082;&#1090;&#1086;&#1088;&#1086;&#1074;&#1085;&#1072;\Desktop\&#1057;&#1059;&#1053;&#1044;&#1059;&#1050;\8%20&#1080;&#1075;&#1088;&#1072;%20&#1089;%20&#1087;&#1083;&#1072;&#1090;&#1082;&#1086;&#1084;.mp3" TargetMode="Externa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1;&#1072;&#1088;&#1080;&#1089;&#1072;%20&#1042;&#1080;&#1082;&#1090;&#1086;&#1088;&#1086;&#1074;&#1085;&#1072;\Desktop\&#1057;&#1059;&#1053;&#1044;&#1059;&#1050;\1%20&#1089;&#1091;&#1085;&#1076;&#1091;&#1082;.mp3" TargetMode="Externa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1;&#1072;&#1088;&#1080;&#1089;&#1072;%20&#1042;&#1080;&#1082;&#1090;&#1086;&#1088;&#1086;&#1074;&#1085;&#1072;\Desktop\&#1057;&#1059;&#1053;&#1044;&#1059;&#1050;\12%20&#1074;&#1072;&#1088;&#1077;&#1085;&#1100;&#1082;&#1072;.mp3" TargetMode="Externa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650" y="1341438"/>
            <a:ext cx="7704138" cy="3889375"/>
          </a:xfrm>
        </p:spPr>
        <p:txBody>
          <a:bodyPr/>
          <a:lstStyle/>
          <a:p>
            <a:pPr eaLnBrk="1" hangingPunct="1"/>
            <a:r>
              <a:rPr lang="ru-RU" sz="7200" b="1" dirty="0" smtClean="0">
                <a:solidFill>
                  <a:srgbClr val="002060"/>
                </a:solidFill>
                <a:latin typeface="Monotype Corsiva" pitchFamily="66" charset="0"/>
              </a:rPr>
              <a:t>СЕКРЕТЫ </a:t>
            </a:r>
          </a:p>
          <a:p>
            <a:pPr eaLnBrk="1" hangingPunct="1"/>
            <a:r>
              <a:rPr lang="ru-RU" sz="7200" b="1" dirty="0" smtClean="0">
                <a:solidFill>
                  <a:srgbClr val="002060"/>
                </a:solidFill>
                <a:latin typeface="Monotype Corsiva" pitchFamily="66" charset="0"/>
              </a:rPr>
              <a:t>БАБУШКИНОГО </a:t>
            </a:r>
          </a:p>
          <a:p>
            <a:pPr eaLnBrk="1" hangingPunct="1"/>
            <a:r>
              <a:rPr lang="ru-RU" sz="7200" b="1" dirty="0" smtClean="0">
                <a:solidFill>
                  <a:srgbClr val="002060"/>
                </a:solidFill>
                <a:latin typeface="Monotype Corsiva" pitchFamily="66" charset="0"/>
              </a:rPr>
              <a:t>СУНДУКА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rasfokus.ru/images/photos/medium/4762d86e2d3c6d52bc3210dc28a1d8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6849480" cy="456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13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Рушники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E:\Секреты бабушкиного сундука\Баринова\e17dfcf28088c87d01881c8cda28ae6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408712" cy="427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21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Сарафан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28675" name="Picture 5" descr="122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6791" y="1581567"/>
            <a:ext cx="40671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7" descr="vasilisa-prekrasnay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576" y="1340768"/>
            <a:ext cx="3399344" cy="458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3 лирическ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78579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Традиционный костюм Курской губернии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7170" name="Picture 2" descr="E:\Костюмы для книги\2\ПДО Гксельникова Юлия Алескеев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3490651" cy="470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Костюмы для книги\5\IMG_20190828_1134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3533889" cy="476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Секреты бабушкиного сундука\костюмы курской губернии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1"/>
            <a:ext cx="7488832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33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Секреты бабушкиного сундука\костюмы курской губернии\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464829" cy="419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28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Секреты бабушкиного сундука\костюмы курской губернии\Поне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34854"/>
            <a:ext cx="6336704" cy="569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99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Секреты бабушкиного сундука\костюмы курской губернии\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9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Секреты бабушкиного сундука\костюмы курской губернии\2cf64a92cc3b9cc458851907090959b4--russian-sty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209550"/>
            <a:ext cx="5124450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17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Секреты бабушкиного сундука\костюмы курской губернии\f3a7e3bbcbab6889dfbd4cc83c63066f--russian-folk-folk-costu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9"/>
            <a:ext cx="502758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20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старина уходит…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www.playcast.ru/uploads/2016/06/10/189492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50758"/>
            <a:ext cx="6456718" cy="484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73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9" name="Picture 4" descr="rus84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9" y="980728"/>
            <a:ext cx="684931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Платок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35843" name="Picture 5" descr="via_devchata_babushkin_sundu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760" y="1124744"/>
            <a:ext cx="4278259" cy="523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7 УЛЬЯ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214" y="18573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34819" name="Picture 4" descr="a684eceee76fc522773286a895bc8436autor_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7744" y="244666"/>
            <a:ext cx="4454939" cy="601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6 Коробейни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214" y="142873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4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3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36867" name="Picture 4" descr="1326542201_0_8ba8d_35b963f8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760" y="332656"/>
            <a:ext cx="450913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ариса Викторовна\Pictures\thumb_1448774968-63e99a9f9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71600" y="1340768"/>
            <a:ext cx="7168795" cy="4032447"/>
          </a:xfrm>
          <a:prstGeom prst="rect">
            <a:avLst/>
          </a:prstGeom>
          <a:noFill/>
        </p:spPr>
      </p:pic>
      <p:pic>
        <p:nvPicPr>
          <p:cNvPr id="5" name="8 игра с платко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2214554"/>
            <a:ext cx="223838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idx="1"/>
          </p:nvPr>
        </p:nvSpPr>
        <p:spPr>
          <a:xfrm>
            <a:off x="539750" y="404813"/>
            <a:ext cx="8243888" cy="20161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Открываю бабушкин сундук,</a:t>
            </a:r>
          </a:p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ожидании сердце замирает,</a:t>
            </a:r>
          </a:p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мгновенье, позабыв все вдруг,</a:t>
            </a:r>
          </a:p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Окунуться в прошлое желает.</a:t>
            </a:r>
          </a:p>
          <a:p>
            <a:pPr algn="ctr" eaLnBrk="1" hangingPunct="1">
              <a:buFont typeface="Arial" charset="0"/>
              <a:buNone/>
            </a:pPr>
            <a:endParaRPr lang="ru-RU" b="1" dirty="0" smtClean="0"/>
          </a:p>
          <a:p>
            <a:pPr eaLnBrk="1" hangingPunct="1"/>
            <a:endParaRPr lang="ru-RU" sz="1800" b="1" dirty="0" smtClean="0"/>
          </a:p>
        </p:txBody>
      </p:sp>
      <p:pic>
        <p:nvPicPr>
          <p:cNvPr id="14338" name="Picture 4" descr="692328_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720" y="2827338"/>
            <a:ext cx="5256212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1 сунд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143900" y="614364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0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987" name="Picture 7" descr="565101_html_52cecf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7209" y="1124745"/>
            <a:ext cx="6961902" cy="462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12 варень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786710" y="35716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0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06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66912-5a8e8-53247862-m750x740-u3d6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908720"/>
            <a:ext cx="6668292" cy="496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456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Матушка Россия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www.playcast.ru/uploads/2016/06/12/189673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86762"/>
            <a:ext cx="6408712" cy="480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85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avatars.mds.yandex.net/get-pdb/1871571/06db7adf-6db9-4f9e-84df-ac9198f629b9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424825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0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Любите, дети, старину!</a:t>
            </a:r>
          </a:p>
        </p:txBody>
      </p:sp>
      <p:pic>
        <p:nvPicPr>
          <p:cNvPr id="8194" name="Picture 2" descr="https://ds05.infourok.ru/uploads/ex/0ead/0005c784-99f477ed/hello_html_m26b8bf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6"/>
            <a:ext cx="6092984" cy="497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94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ustaliy.ru/wp-content/uploads/2019/04/50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6766013" cy="457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42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pPr eaLnBrk="1" hangingPunct="1"/>
            <a:r>
              <a:rPr lang="ru-RU" sz="10000" b="1" dirty="0" smtClean="0">
                <a:solidFill>
                  <a:srgbClr val="002060"/>
                </a:solidFill>
                <a:latin typeface="Monotype Corsiva" pitchFamily="66" charset="0"/>
              </a:rPr>
              <a:t>Спасибо за внимание!</a:t>
            </a:r>
            <a:r>
              <a:rPr lang="ru-RU" sz="10000" b="1" dirty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10000" b="1" dirty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10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09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3" name="Picture 5" descr="02f5a283f7b3c886b13fcdfa2d0313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5" y="1124744"/>
            <a:ext cx="7156596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069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.mycdn.me/i?r=AzEPZsRbOZEKgBhR0XGMT1RkY4jIXsLyBAMADY0Yr1wxv6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980729"/>
            <a:ext cx="6821808" cy="45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44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Секреты бабушкиного сундука\Баринова\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82707"/>
            <a:ext cx="6792755" cy="509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65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Секреты бабушкиного сундука\Баринова\8555cc75502848a4860363c38b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16" y="404664"/>
            <a:ext cx="583264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80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Секреты бабушкиного сундука\Баринова\89b2fc9558f00760deb60ebcb723dc2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715555" cy="424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4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Секреты бабушкиного сундука\Баринова\01UV5UkKK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056784" cy="413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01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1791</TotalTime>
  <Words>48</Words>
  <Application>Microsoft Office PowerPoint</Application>
  <PresentationFormat>Экран (4:3)</PresentationFormat>
  <Paragraphs>16</Paragraphs>
  <Slides>31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А старина уходит…</vt:lpstr>
      <vt:lpstr>Любите, дети, старину!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Рушники</vt:lpstr>
      <vt:lpstr>Сарафан</vt:lpstr>
      <vt:lpstr>Традиционный костюм Курской губернии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Матушка Россия</vt:lpstr>
      <vt:lpstr>Презентация PowerPoint</vt:lpstr>
      <vt:lpstr>Презентация PowerPoint</vt:lpstr>
      <vt:lpstr>Спасибо за внимание! 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Windows User</cp:lastModifiedBy>
  <cp:revision>46</cp:revision>
  <dcterms:created xsi:type="dcterms:W3CDTF">2015-02-07T07:33:40Z</dcterms:created>
  <dcterms:modified xsi:type="dcterms:W3CDTF">2020-02-14T10:11:12Z</dcterms:modified>
</cp:coreProperties>
</file>